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370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1567505" y="908274"/>
            <a:ext cx="600901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endogenous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soluble VEGFR-1/sFlt-1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#S01-009 / -010)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554120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VEGFR-1/sFlt-1 (esFlt-1)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931" y="1690718"/>
            <a:ext cx="178967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30</cp:revision>
  <dcterms:created xsi:type="dcterms:W3CDTF">2011-09-08T13:23:55Z</dcterms:created>
  <dcterms:modified xsi:type="dcterms:W3CDTF">2015-03-20T11:01:06Z</dcterms:modified>
</cp:coreProperties>
</file>